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The Many Meanings of </a:t>
            </a:r>
            <a:r>
              <a:rPr lang="en-US" sz="4900" i="1" dirty="0" smtClean="0">
                <a:latin typeface="Times New Roman" pitchFamily="18" charset="0"/>
                <a:cs typeface="Times New Roman" pitchFamily="18" charset="0"/>
              </a:rPr>
              <a:t>Macbeth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[Semester-2/CC-4]</a:t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000" i="1" smtClean="0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i="1" smtClean="0">
                <a:effectLst/>
                <a:latin typeface="Times New Roman" pitchFamily="18" charset="0"/>
                <a:cs typeface="Times New Roman" pitchFamily="18" charset="0"/>
              </a:rPr>
              <a:t>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717309"/>
            <a:ext cx="72866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historical thriller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fast-moving, action-packed murder mystery demonstrating that crime doesn’t pay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psychological study of a murderer’s mind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Confused state of Macbeth’s mind</a:t>
            </a: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play of political and social realism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oppressive and hierarchical society can corrupt individuals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071546"/>
            <a:ext cx="6643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play of illusions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effect of the mysterious or supernatural on humans</a:t>
            </a:r>
          </a:p>
          <a:p>
            <a:pPr lvl="1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play of ideas or themes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example, “appearance versus reality”</a:t>
            </a: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tragedy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fall of a great person brought about by a fatal flaw in their character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85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The Many Meanings of Macbeth [Semester-2/CC-4]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4</cp:revision>
  <dcterms:created xsi:type="dcterms:W3CDTF">2023-12-13T17:20:07Z</dcterms:created>
  <dcterms:modified xsi:type="dcterms:W3CDTF">2024-07-02T05:38:40Z</dcterms:modified>
</cp:coreProperties>
</file>